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Future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Education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Future Edu-2026)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4" name="Picture 2" descr="C:\Users\Manas IT\Desktop\icfdue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428604"/>
            <a:ext cx="2505019" cy="11430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Future Education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(Future Edu-2026)</a:t>
            </a:r>
          </a:p>
        </p:txBody>
      </p:sp>
      <p:pic>
        <p:nvPicPr>
          <p:cNvPr id="6" name="Picture 2" descr="C:\Users\Manas IT\Desktop\icfdue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428604"/>
            <a:ext cx="2505019" cy="11430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Future Education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(Future Edu-2026)</a:t>
            </a:r>
          </a:p>
        </p:txBody>
      </p:sp>
      <p:pic>
        <p:nvPicPr>
          <p:cNvPr id="6" name="Picture 2" descr="C:\Users\Manas IT\Desktop\icfdue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428604"/>
            <a:ext cx="2505019" cy="11430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Future Education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(Future Edu-2026)</a:t>
            </a:r>
          </a:p>
        </p:txBody>
      </p:sp>
      <p:pic>
        <p:nvPicPr>
          <p:cNvPr id="6" name="Picture 2" descr="C:\Users\Manas IT\Desktop\icfdue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428604"/>
            <a:ext cx="2505019" cy="11430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Future Education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(Future Edu-2026)</a:t>
            </a:r>
          </a:p>
        </p:txBody>
      </p:sp>
      <p:pic>
        <p:nvPicPr>
          <p:cNvPr id="6" name="Picture 2" descr="C:\Users\Manas IT\Desktop\icfdue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428604"/>
            <a:ext cx="2505019" cy="11430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Future Education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(Future Edu-2026)</a:t>
            </a:r>
          </a:p>
        </p:txBody>
      </p:sp>
      <p:pic>
        <p:nvPicPr>
          <p:cNvPr id="6" name="Picture 2" descr="C:\Users\Manas IT\Desktop\icfdue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428604"/>
            <a:ext cx="2505019" cy="11430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Future Education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(Future Edu-2026)</a:t>
            </a:r>
          </a:p>
        </p:txBody>
      </p:sp>
      <p:pic>
        <p:nvPicPr>
          <p:cNvPr id="6" name="Picture 2" descr="C:\Users\Manas IT\Desktop\icfdue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428604"/>
            <a:ext cx="2505019" cy="11430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Future Education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(Future Edu-2026)</a:t>
            </a:r>
          </a:p>
        </p:txBody>
      </p:sp>
      <p:pic>
        <p:nvPicPr>
          <p:cNvPr id="7" name="Picture 2" descr="C:\Users\Manas IT\Desktop\icfdue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428604"/>
            <a:ext cx="2505019" cy="11430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633</TotalTime>
  <Words>154</Words>
  <Application>Microsoft Office PowerPoint</Application>
  <PresentationFormat>On-screen Show (4:3)</PresentationFormat>
  <Paragraphs>35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123</cp:revision>
  <dcterms:created xsi:type="dcterms:W3CDTF">2017-12-21T10:51:09Z</dcterms:created>
  <dcterms:modified xsi:type="dcterms:W3CDTF">2026-03-06T12:31:51Z</dcterms:modified>
</cp:coreProperties>
</file>